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387F-BF44-7A4A-968A-9993E9A405A2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9F225-A462-DF49-AE60-F52BE23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Mis</a:t>
            </a:r>
            <a:r>
              <a:rPr lang="en-US" dirty="0" smtClean="0"/>
              <a:t> theme for a corporate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9F225-A462-DF49-AE60-F52BE23D89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6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Accessory Services and Special Requirements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0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 Premise Catering – Finish Chapter 13 </a:t>
            </a:r>
          </a:p>
          <a:p>
            <a:pPr marL="0" indent="0">
              <a:buNone/>
            </a:pPr>
            <a:r>
              <a:rPr lang="en-US" dirty="0" smtClean="0"/>
              <a:t>Then…..</a:t>
            </a:r>
          </a:p>
          <a:p>
            <a:pPr marL="0" indent="0" algn="ctr">
              <a:buNone/>
            </a:pPr>
            <a:r>
              <a:rPr lang="en-US" sz="4400" i="1" dirty="0" smtClean="0"/>
              <a:t>The Final Chapter </a:t>
            </a:r>
          </a:p>
          <a:p>
            <a:r>
              <a:rPr lang="en-US" dirty="0" smtClean="0"/>
              <a:t>Budgeting, Accounting and Financial Management</a:t>
            </a:r>
          </a:p>
          <a:p>
            <a:r>
              <a:rPr lang="en-US" dirty="0" smtClean="0"/>
              <a:t>Chapter 11 &amp; 13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4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and Theme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Theme is the “umbrella” that covers the event</a:t>
            </a:r>
          </a:p>
          <a:p>
            <a:r>
              <a:rPr lang="en-US" dirty="0" smtClean="0"/>
              <a:t>Each part must contribute to the whole</a:t>
            </a:r>
          </a:p>
          <a:p>
            <a:pPr lvl="1"/>
            <a:r>
              <a:rPr lang="en-US" dirty="0" smtClean="0"/>
              <a:t>Invitations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Décor and Atmosphere</a:t>
            </a:r>
          </a:p>
          <a:p>
            <a:pPr lvl="1"/>
            <a:r>
              <a:rPr lang="en-US" dirty="0" smtClean="0"/>
              <a:t>Food and Beverage</a:t>
            </a:r>
          </a:p>
          <a:p>
            <a:pPr lvl="1"/>
            <a:r>
              <a:rPr lang="en-US" dirty="0" smtClean="0"/>
              <a:t>Music and Entertainment</a:t>
            </a:r>
          </a:p>
          <a:p>
            <a:pPr lvl="1"/>
            <a:r>
              <a:rPr lang="en-US" dirty="0" smtClean="0"/>
              <a:t>The “script” for the event – toasts – awards,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2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Come from any where</a:t>
            </a:r>
          </a:p>
          <a:p>
            <a:r>
              <a:rPr lang="en-US" dirty="0" smtClean="0"/>
              <a:t>Can use –</a:t>
            </a:r>
          </a:p>
          <a:p>
            <a:pPr lvl="1"/>
            <a:r>
              <a:rPr lang="en-US" dirty="0" smtClean="0"/>
              <a:t>Popular Books</a:t>
            </a:r>
          </a:p>
          <a:p>
            <a:pPr lvl="1"/>
            <a:r>
              <a:rPr lang="en-US" dirty="0" smtClean="0"/>
              <a:t>Historic periods</a:t>
            </a:r>
          </a:p>
          <a:p>
            <a:pPr lvl="1"/>
            <a:r>
              <a:rPr lang="en-US" dirty="0" smtClean="0"/>
              <a:t>Geographic Areas</a:t>
            </a:r>
          </a:p>
          <a:p>
            <a:pPr lvl="1"/>
            <a:r>
              <a:rPr lang="en-US" dirty="0" smtClean="0"/>
              <a:t>Heritage Events</a:t>
            </a:r>
          </a:p>
          <a:p>
            <a:pPr lvl="1"/>
            <a:r>
              <a:rPr lang="en-US" dirty="0" smtClean="0"/>
              <a:t>Television Shows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i="1" dirty="0" smtClean="0"/>
              <a:t>Make sure the theme fits the client’s purpose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624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 and 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theme parties can be very enjoyable – </a:t>
            </a:r>
          </a:p>
          <a:p>
            <a:r>
              <a:rPr lang="en-US" dirty="0" smtClean="0"/>
              <a:t>BUT –</a:t>
            </a:r>
          </a:p>
          <a:p>
            <a:pPr lvl="1"/>
            <a:r>
              <a:rPr lang="en-US" dirty="0" smtClean="0"/>
              <a:t>Can be very time intensive –</a:t>
            </a:r>
          </a:p>
          <a:p>
            <a:pPr lvl="2"/>
            <a:r>
              <a:rPr lang="en-US" dirty="0" smtClean="0"/>
              <a:t>Venues</a:t>
            </a:r>
          </a:p>
          <a:p>
            <a:pPr lvl="2"/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Costs of costumes, entertainment,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Need to be aware of extra time and effort – price accordingly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9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Kosher Catering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Kosher is a term that applies to all foods that observant Jews eat in accordance with dietary laws</a:t>
            </a:r>
          </a:p>
          <a:p>
            <a:pPr lvl="1"/>
            <a:r>
              <a:rPr lang="en-US" dirty="0" smtClean="0"/>
              <a:t>Kosher animals must have split hooves and chew cud </a:t>
            </a:r>
          </a:p>
          <a:p>
            <a:pPr lvl="1"/>
            <a:r>
              <a:rPr lang="en-US" dirty="0" smtClean="0"/>
              <a:t>Fish must have scales</a:t>
            </a:r>
          </a:p>
          <a:p>
            <a:pPr lvl="1"/>
            <a:r>
              <a:rPr lang="en-US" dirty="0" smtClean="0"/>
              <a:t>Must be slaughtered in a specific ritualized manner</a:t>
            </a:r>
          </a:p>
          <a:p>
            <a:pPr lvl="1"/>
            <a:r>
              <a:rPr lang="en-US" dirty="0" smtClean="0"/>
              <a:t>Koshered by being soaked and salted</a:t>
            </a:r>
          </a:p>
          <a:p>
            <a:pPr lvl="1"/>
            <a:r>
              <a:rPr lang="en-US" dirty="0" smtClean="0"/>
              <a:t>Meat and dairy may not be mixed</a:t>
            </a:r>
          </a:p>
          <a:p>
            <a:pPr lvl="1"/>
            <a:r>
              <a:rPr lang="en-US" dirty="0" smtClean="0"/>
              <a:t>Kosher foods must be cooked and served apart from non kosher foods</a:t>
            </a:r>
          </a:p>
          <a:p>
            <a:r>
              <a:rPr lang="en-US" dirty="0" smtClean="0"/>
              <a:t>Dietary Laws may change during Passover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5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Halal catering is for those of the Muslim faith</a:t>
            </a:r>
          </a:p>
          <a:p>
            <a:r>
              <a:rPr lang="en-US" dirty="0" smtClean="0"/>
              <a:t>Share many of the same attributes –</a:t>
            </a:r>
          </a:p>
          <a:p>
            <a:r>
              <a:rPr lang="en-US" dirty="0" smtClean="0"/>
              <a:t>While </a:t>
            </a:r>
            <a:r>
              <a:rPr lang="en-US" dirty="0"/>
              <a:t>Islam law considers meat of rabbit, wild hens, shellfish, duck and goose as halal, it is not considered fit to eat according to kosher laws.</a:t>
            </a:r>
          </a:p>
          <a:p>
            <a:r>
              <a:rPr lang="en-US" dirty="0"/>
              <a:t>Muslims look out for source of enzymes before having them. If it comes from a non-Halal animal, it is prohibited for a Muslim. But kosher has no difference as per enzymes are considered. The Jews consider all Enzymes, even from non-Kosher animals, as Kosher.</a:t>
            </a:r>
          </a:p>
          <a:p>
            <a:r>
              <a:rPr lang="en-US" dirty="0"/>
              <a:t>According to halal law, all intoxicating alcohols, wines, liquors and drugs are prohibited. Where as kosher law allows all wines.</a:t>
            </a:r>
          </a:p>
          <a:p>
            <a:r>
              <a:rPr lang="en-US" dirty="0"/>
              <a:t>While in kosher foods, dairy and meat cannot be mixed and it is entirely prohibited, Halal permits the mixing of the two.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0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as many variations of weddings as there are Brides</a:t>
            </a:r>
          </a:p>
          <a:p>
            <a:r>
              <a:rPr lang="en-US" dirty="0" smtClean="0"/>
              <a:t>Work closely with the bride (or her Mother!) to determine the flows of wedding and reception</a:t>
            </a:r>
          </a:p>
          <a:p>
            <a:r>
              <a:rPr lang="en-US" dirty="0" smtClean="0"/>
              <a:t>Be prepared for problems</a:t>
            </a:r>
          </a:p>
          <a:p>
            <a:r>
              <a:rPr lang="en-US" dirty="0" smtClean="0"/>
              <a:t>Understand that the bride (and her Mother) may be extremely stressed – respond to their stress with calm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00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Wedding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working with a wedding planner-</a:t>
            </a:r>
          </a:p>
          <a:p>
            <a:r>
              <a:rPr lang="en-US" dirty="0" smtClean="0"/>
              <a:t>Make sure duties are clearly defined</a:t>
            </a:r>
          </a:p>
          <a:p>
            <a:r>
              <a:rPr lang="en-US" dirty="0" smtClean="0"/>
              <a:t>Make sure that compensation is clear</a:t>
            </a:r>
          </a:p>
          <a:p>
            <a:r>
              <a:rPr lang="en-US" dirty="0" smtClean="0"/>
              <a:t>Many Wedding planners expect “commissions”</a:t>
            </a:r>
          </a:p>
          <a:p>
            <a:r>
              <a:rPr lang="en-US" dirty="0" smtClean="0"/>
              <a:t>Should divulge this to the couple</a:t>
            </a:r>
          </a:p>
          <a:p>
            <a:r>
              <a:rPr lang="en-US" dirty="0" smtClean="0"/>
              <a:t>Is technically liable if the caterer does not perform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6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Accessory Services are those additional Services that contribute to the overall success of the event</a:t>
            </a:r>
          </a:p>
          <a:p>
            <a:r>
              <a:rPr lang="en-US" dirty="0" smtClean="0"/>
              <a:t>Music and Entertainment</a:t>
            </a:r>
          </a:p>
          <a:p>
            <a:r>
              <a:rPr lang="en-US" dirty="0" smtClean="0"/>
              <a:t>Flowers, </a:t>
            </a:r>
            <a:r>
              <a:rPr lang="en-US" dirty="0" err="1" smtClean="0"/>
              <a:t>Ballons</a:t>
            </a:r>
            <a:r>
              <a:rPr lang="en-US" dirty="0" smtClean="0"/>
              <a:t>, Décor</a:t>
            </a:r>
          </a:p>
          <a:p>
            <a:r>
              <a:rPr lang="en-US" dirty="0" smtClean="0"/>
              <a:t>Photography and Videography</a:t>
            </a:r>
          </a:p>
          <a:p>
            <a:r>
              <a:rPr lang="en-US" dirty="0" smtClean="0"/>
              <a:t>Lighting &amp; Audiovisual Effects</a:t>
            </a:r>
          </a:p>
          <a:p>
            <a:r>
              <a:rPr lang="en-US" dirty="0" smtClean="0"/>
              <a:t>Ground Transportation</a:t>
            </a:r>
          </a:p>
          <a:p>
            <a:r>
              <a:rPr lang="en-US" dirty="0" smtClean="0"/>
              <a:t>Valet Parking</a:t>
            </a:r>
          </a:p>
          <a:p>
            <a:r>
              <a:rPr lang="en-US" dirty="0" smtClean="0"/>
              <a:t>Fireworks, Lasers, Doves,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3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client (especially those from out of town) rely on the caterer to refer quality operations.</a:t>
            </a:r>
          </a:p>
          <a:p>
            <a:r>
              <a:rPr lang="en-US" dirty="0" smtClean="0"/>
              <a:t>Some caterers charge nothing – typically giving a list of quality operators and the client chooses</a:t>
            </a:r>
          </a:p>
          <a:p>
            <a:r>
              <a:rPr lang="en-US" dirty="0" smtClean="0"/>
              <a:t>Receive a small commission or referral fee</a:t>
            </a:r>
          </a:p>
          <a:p>
            <a:r>
              <a:rPr lang="en-US" dirty="0" smtClean="0"/>
              <a:t>Hire the accessory provider and mark up the service in the billing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6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Types</a:t>
            </a:r>
          </a:p>
          <a:p>
            <a:pPr lvl="1"/>
            <a:r>
              <a:rPr lang="en-US" dirty="0" smtClean="0"/>
              <a:t>Background Music</a:t>
            </a:r>
          </a:p>
          <a:p>
            <a:pPr lvl="1"/>
            <a:r>
              <a:rPr lang="en-US" dirty="0" smtClean="0"/>
              <a:t>Dancing</a:t>
            </a:r>
          </a:p>
          <a:p>
            <a:pPr lvl="1"/>
            <a:r>
              <a:rPr lang="en-US" dirty="0" smtClean="0"/>
              <a:t>Music for listening (i.e. entertainer)</a:t>
            </a:r>
          </a:p>
          <a:p>
            <a:r>
              <a:rPr lang="en-US" dirty="0" smtClean="0"/>
              <a:t>Make sure the music fits the event</a:t>
            </a:r>
          </a:p>
          <a:p>
            <a:r>
              <a:rPr lang="en-US" dirty="0" smtClean="0"/>
              <a:t>Hear the group or DJ in advance</a:t>
            </a:r>
          </a:p>
          <a:p>
            <a:r>
              <a:rPr lang="en-US" dirty="0" smtClean="0"/>
              <a:t>Music should appeal to the entire group – not just the client</a:t>
            </a:r>
          </a:p>
          <a:p>
            <a:r>
              <a:rPr lang="en-US" dirty="0" smtClean="0"/>
              <a:t>Have written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7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Should Include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Event Start and End Times</a:t>
            </a:r>
          </a:p>
          <a:p>
            <a:pPr lvl="1"/>
            <a:r>
              <a:rPr lang="en-US" dirty="0" smtClean="0"/>
              <a:t>Band “ Show Time” and “End Time”</a:t>
            </a:r>
          </a:p>
          <a:p>
            <a:pPr lvl="1"/>
            <a:r>
              <a:rPr lang="en-US" dirty="0" smtClean="0"/>
              <a:t>Setup or “Call” Time</a:t>
            </a:r>
          </a:p>
          <a:p>
            <a:pPr lvl="1"/>
            <a:r>
              <a:rPr lang="en-US" dirty="0" smtClean="0"/>
              <a:t>Scheduled breaks and foods</a:t>
            </a:r>
          </a:p>
          <a:p>
            <a:pPr lvl="1"/>
            <a:r>
              <a:rPr lang="en-US" dirty="0" smtClean="0"/>
              <a:t>Type of party</a:t>
            </a:r>
          </a:p>
          <a:p>
            <a:pPr lvl="1"/>
            <a:r>
              <a:rPr lang="en-US" dirty="0" smtClean="0"/>
              <a:t>Dress Code</a:t>
            </a:r>
          </a:p>
          <a:p>
            <a:pPr lvl="1"/>
            <a:r>
              <a:rPr lang="en-US" dirty="0" smtClean="0"/>
              <a:t>Type of music to be played</a:t>
            </a:r>
          </a:p>
          <a:p>
            <a:pPr lvl="1"/>
            <a:r>
              <a:rPr lang="en-US" dirty="0" smtClean="0"/>
              <a:t>Overtime Charges</a:t>
            </a:r>
          </a:p>
          <a:p>
            <a:pPr lvl="1"/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Non performance and cancellations</a:t>
            </a:r>
          </a:p>
          <a:p>
            <a:pPr lvl="1"/>
            <a:r>
              <a:rPr lang="en-US" dirty="0" smtClean="0"/>
              <a:t>Music during breaks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5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Entertainers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a back up plan</a:t>
            </a:r>
          </a:p>
          <a:p>
            <a:r>
              <a:rPr lang="en-US" dirty="0" smtClean="0"/>
              <a:t>Consider cancellation insurance</a:t>
            </a:r>
          </a:p>
          <a:p>
            <a:r>
              <a:rPr lang="en-US" dirty="0" smtClean="0"/>
              <a:t>Review the “rider” – special “needs” of the entertainers – dressing rooms, foods, etc.</a:t>
            </a:r>
          </a:p>
          <a:p>
            <a:r>
              <a:rPr lang="en-US" dirty="0" smtClean="0"/>
              <a:t>Choose a corporate entertainment agent for major 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1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 and Decor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reliable Florist to advise you </a:t>
            </a:r>
          </a:p>
          <a:p>
            <a:r>
              <a:rPr lang="en-US" dirty="0" smtClean="0"/>
              <a:t>Centerpieces should be 14” or lower – or elevated</a:t>
            </a:r>
          </a:p>
          <a:p>
            <a:r>
              <a:rPr lang="en-US" dirty="0" smtClean="0"/>
              <a:t>If budgets are important – spend the most in high impact areas such as entrances, reuse flowers from ceremonies at buffets…</a:t>
            </a:r>
          </a:p>
          <a:p>
            <a:r>
              <a:rPr lang="en-US" dirty="0" smtClean="0"/>
              <a:t>Have a plan to give away flowers at the end of the event (if not in specialized containers)</a:t>
            </a:r>
          </a:p>
          <a:p>
            <a:r>
              <a:rPr lang="en-US" dirty="0" smtClean="0"/>
              <a:t>Have a contract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0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Photographers &amp; Videographers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work using websites and referrals</a:t>
            </a:r>
          </a:p>
          <a:p>
            <a:r>
              <a:rPr lang="en-US" dirty="0" smtClean="0"/>
              <a:t>Look at complete Albums</a:t>
            </a:r>
          </a:p>
          <a:p>
            <a:r>
              <a:rPr lang="en-US" dirty="0" smtClean="0"/>
              <a:t>Select a particular photographer rather than a studio</a:t>
            </a:r>
          </a:p>
          <a:p>
            <a:r>
              <a:rPr lang="en-US" dirty="0" smtClean="0"/>
              <a:t>How photographs are charged – (ownership)</a:t>
            </a:r>
          </a:p>
          <a:p>
            <a:r>
              <a:rPr lang="en-US" dirty="0" smtClean="0"/>
              <a:t>Delivery of proof and finals</a:t>
            </a:r>
          </a:p>
          <a:p>
            <a:r>
              <a:rPr lang="en-US" dirty="0" smtClean="0"/>
              <a:t>Have a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6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Lighting –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be subtle and not obvious</a:t>
            </a:r>
          </a:p>
          <a:p>
            <a:pPr lvl="1"/>
            <a:r>
              <a:rPr lang="en-US" dirty="0" smtClean="0"/>
              <a:t>Have plenty of power (don’t forget what you need, too!</a:t>
            </a:r>
          </a:p>
          <a:p>
            <a:pPr lvl="1"/>
            <a:r>
              <a:rPr lang="en-US" dirty="0" smtClean="0"/>
              <a:t>Use dimmers if possible</a:t>
            </a:r>
          </a:p>
          <a:p>
            <a:r>
              <a:rPr lang="en-US" dirty="0" smtClean="0"/>
              <a:t>Audiovisual – </a:t>
            </a:r>
          </a:p>
          <a:p>
            <a:r>
              <a:rPr lang="en-US" dirty="0" smtClean="0"/>
              <a:t>Ground Transportation &amp; Limos</a:t>
            </a:r>
          </a:p>
          <a:p>
            <a:r>
              <a:rPr lang="en-US" dirty="0" smtClean="0"/>
              <a:t>Valet Parking –</a:t>
            </a:r>
          </a:p>
          <a:p>
            <a:r>
              <a:rPr lang="en-US" dirty="0" smtClean="0"/>
              <a:t>Lasers, fireworks, doves, etc. -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3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</TotalTime>
  <Words>865</Words>
  <Application>Microsoft Macintosh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Chapter 13</vt:lpstr>
      <vt:lpstr>Accessory Services</vt:lpstr>
      <vt:lpstr>Client Needs</vt:lpstr>
      <vt:lpstr>Music</vt:lpstr>
      <vt:lpstr>Music Contracts</vt:lpstr>
      <vt:lpstr>Major Entertainers</vt:lpstr>
      <vt:lpstr>Flowers and Decor</vt:lpstr>
      <vt:lpstr>Photographers &amp; Videographers</vt:lpstr>
      <vt:lpstr>Other Services</vt:lpstr>
      <vt:lpstr>Next Week</vt:lpstr>
      <vt:lpstr>Themes and Theme Parties</vt:lpstr>
      <vt:lpstr>Theme Ideas</vt:lpstr>
      <vt:lpstr>Ups and Downs</vt:lpstr>
      <vt:lpstr>Kosher Catering</vt:lpstr>
      <vt:lpstr>Halal</vt:lpstr>
      <vt:lpstr>Weddings </vt:lpstr>
      <vt:lpstr>Wedding Planner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Raleigh Whitehurst</dc:creator>
  <cp:lastModifiedBy>Raleigh Whitehurst</cp:lastModifiedBy>
  <cp:revision>9</cp:revision>
  <dcterms:created xsi:type="dcterms:W3CDTF">2013-03-28T20:54:38Z</dcterms:created>
  <dcterms:modified xsi:type="dcterms:W3CDTF">2013-03-31T23:53:46Z</dcterms:modified>
</cp:coreProperties>
</file>